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02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348" r:id="rId12"/>
    <p:sldId id="264" r:id="rId13"/>
    <p:sldId id="266" r:id="rId14"/>
    <p:sldId id="267" r:id="rId15"/>
    <p:sldId id="268" r:id="rId16"/>
    <p:sldId id="269" r:id="rId17"/>
    <p:sldId id="287" r:id="rId18"/>
    <p:sldId id="288" r:id="rId19"/>
    <p:sldId id="272" r:id="rId20"/>
    <p:sldId id="271" r:id="rId21"/>
    <p:sldId id="270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6" r:id="rId32"/>
    <p:sldId id="283" r:id="rId33"/>
    <p:sldId id="281" r:id="rId34"/>
    <p:sldId id="284" r:id="rId35"/>
    <p:sldId id="290" r:id="rId36"/>
    <p:sldId id="291" r:id="rId37"/>
    <p:sldId id="292" r:id="rId38"/>
    <p:sldId id="293" r:id="rId39"/>
    <p:sldId id="285" r:id="rId40"/>
    <p:sldId id="289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5" r:id="rId50"/>
    <p:sldId id="318" r:id="rId51"/>
    <p:sldId id="309" r:id="rId52"/>
    <p:sldId id="310" r:id="rId53"/>
    <p:sldId id="311" r:id="rId54"/>
    <p:sldId id="312" r:id="rId55"/>
    <p:sldId id="302" r:id="rId56"/>
    <p:sldId id="303" r:id="rId57"/>
    <p:sldId id="304" r:id="rId58"/>
    <p:sldId id="305" r:id="rId59"/>
    <p:sldId id="306" r:id="rId60"/>
    <p:sldId id="313" r:id="rId61"/>
    <p:sldId id="307" r:id="rId62"/>
    <p:sldId id="308" r:id="rId63"/>
    <p:sldId id="314" r:id="rId64"/>
    <p:sldId id="315" r:id="rId65"/>
    <p:sldId id="316" r:id="rId66"/>
    <p:sldId id="319" r:id="rId67"/>
    <p:sldId id="320" r:id="rId68"/>
    <p:sldId id="317" r:id="rId69"/>
    <p:sldId id="321" r:id="rId70"/>
    <p:sldId id="322" r:id="rId71"/>
    <p:sldId id="323" r:id="rId72"/>
    <p:sldId id="324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4" r:id="rId91"/>
    <p:sldId id="345" r:id="rId92"/>
    <p:sldId id="343" r:id="rId93"/>
    <p:sldId id="349" r:id="rId94"/>
    <p:sldId id="350" r:id="rId95"/>
    <p:sldId id="351" r:id="rId96"/>
    <p:sldId id="353" r:id="rId97"/>
    <p:sldId id="352" r:id="rId98"/>
    <p:sldId id="354" r:id="rId99"/>
    <p:sldId id="356" r:id="rId100"/>
    <p:sldId id="355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348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</p14:sldIdLst>
        </p14:section>
        <p14:section name="初めてのHelloWorld" id="{C7B2CAC2-9608-7B4F-AA4F-35450F150873}">
          <p14:sldIdLst>
            <p14:sldId id="318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3"/>
            <p14:sldId id="352"/>
            <p14:sldId id="354"/>
            <p14:sldId id="356"/>
            <p14:sldId id="355"/>
          </p14:sldIdLst>
        </p14:section>
        <p14:section name="最新のAndroid" id="{9FBF3E71-49AB-574B-86B6-72349F4A47C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05482648002333"/>
                  <c:y val="0.0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59.0</c:v>
                </c:pt>
                <c:pt idx="1">
                  <c:v>23.0</c:v>
                </c:pt>
                <c:pt idx="2">
                  <c:v>6.8</c:v>
                </c:pt>
                <c:pt idx="3">
                  <c:v>6.4</c:v>
                </c:pt>
                <c:pt idx="4">
                  <c:v>2.3</c:v>
                </c:pt>
                <c:pt idx="5">
                  <c:v>2.2</c:v>
                </c:pt>
                <c:pt idx="6">
                  <c:v>0.3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2012/10/28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9DB5D-E42F-E94B-91AF-32948B4E8C8B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creative_vision_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" y="-31983"/>
            <a:ext cx="9209852" cy="3974778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2012/11/10 </a:t>
            </a:r>
            <a:r>
              <a:rPr kumimoji="1" lang="ja-JP" altLang="en-US" dirty="0" smtClean="0"/>
              <a:t>ふくい産業センター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396141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3281" y="292377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皆さん自分で確認してみよう！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558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NFC</a:t>
            </a:r>
            <a:r>
              <a:rPr kumimoji="1" lang="ja-JP" altLang="en-US" dirty="0" smtClean="0"/>
              <a:t>の３つのモード</a:t>
            </a:r>
            <a:endParaRPr kumimoji="1" lang="ja-JP" altLang="en-US" dirty="0"/>
          </a:p>
        </p:txBody>
      </p:sp>
      <p:graphicFrame>
        <p:nvGraphicFramePr>
          <p:cNvPr id="7" name="コンテンツ プレースホル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1204"/>
              </p:ext>
            </p:extLst>
          </p:nvPr>
        </p:nvGraphicFramePr>
        <p:xfrm>
          <a:off x="260350" y="1600200"/>
          <a:ext cx="8686800" cy="478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742"/>
                <a:gridCol w="5044058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動作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リーダー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ライターモード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タグ内の標準領域に、標準フォーマットで、データーを読み書きするモード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標準フォーマット</a:t>
                      </a:r>
                      <a:r>
                        <a:rPr kumimoji="1" lang="en-US" altLang="ja-JP" dirty="0" smtClean="0"/>
                        <a:t>: NDEF</a:t>
                      </a:r>
                      <a:r>
                        <a:rPr kumimoji="1" lang="en-US" altLang="ja-JP" baseline="0" dirty="0" smtClean="0"/>
                        <a:t> (</a:t>
                      </a:r>
                      <a:r>
                        <a:rPr kumimoji="1" lang="ja-JP" altLang="en-US" baseline="0" dirty="0" smtClean="0"/>
                        <a:t>エヌデフ）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カードエミュレーションモード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おサイフケータイなどの非接触型</a:t>
                      </a: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IC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カードをエミュレーションするモード</a:t>
                      </a:r>
                      <a:endParaRPr kumimoji="1" lang="en-US" altLang="ja-JP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としては、内部の構造は定義せず、提供者側毎に定義を行う</a:t>
                      </a:r>
                      <a:endParaRPr kumimoji="1" lang="en-US" altLang="ja-JP" dirty="0" smtClean="0"/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P2P</a:t>
                      </a:r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デバイス同士で、</a:t>
                      </a:r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で通信を行うモード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アドレス帳や写真の交換などに使用する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標準プロトコル</a:t>
                      </a:r>
                      <a:r>
                        <a:rPr kumimoji="1" lang="en-US" altLang="ja-JP" dirty="0" smtClean="0"/>
                        <a:t>:</a:t>
                      </a:r>
                      <a:r>
                        <a:rPr kumimoji="1" lang="en-US" altLang="ja-JP" baseline="0" dirty="0" smtClean="0"/>
                        <a:t> SNEP</a:t>
                      </a:r>
                      <a:r>
                        <a:rPr kumimoji="1" lang="ja-JP" altLang="en-US" baseline="0" dirty="0" smtClean="0"/>
                        <a:t>（スネップ）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37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/>
              <a:t>130</a:t>
            </a:r>
            <a:r>
              <a:rPr kumimoji="1" lang="ja-JP" altLang="en-US" sz="4800" dirty="0" smtClean="0"/>
              <a:t>万アクティベート</a:t>
            </a:r>
            <a:r>
              <a:rPr kumimoji="1" lang="en-US" altLang="ja-JP" sz="4800" dirty="0" smtClean="0"/>
              <a:t>/day</a:t>
            </a:r>
            <a:endParaRPr kumimoji="1" lang="ja-JP" altLang="en-US" sz="4800" dirty="0"/>
          </a:p>
        </p:txBody>
      </p:sp>
      <p:pic>
        <p:nvPicPr>
          <p:cNvPr id="5" name="図 4" descr="スクリーンショット 2012-10-25 13.5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6" y="2190436"/>
            <a:ext cx="6604000" cy="31242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70513" y="579052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端末台数は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204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2012/09/06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68461"/>
              </p:ext>
            </p:extLst>
          </p:nvPr>
        </p:nvGraphicFramePr>
        <p:xfrm>
          <a:off x="457200" y="1308577"/>
          <a:ext cx="8229600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現在フリーランス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木南英夫</a:t>
            </a:r>
            <a:r>
              <a:rPr lang="en-US" altLang="ja-JP" sz="3200" dirty="0" smtClean="0"/>
              <a:t>  </a:t>
            </a:r>
            <a:r>
              <a:rPr lang="en-US" altLang="ja-JP" sz="2000" dirty="0" smtClean="0"/>
              <a:t>Twitter </a:t>
            </a:r>
            <a:r>
              <a:rPr lang="en-US" altLang="ja-JP" sz="2000" dirty="0"/>
              <a:t>ID @</a:t>
            </a:r>
            <a:r>
              <a:rPr lang="en-US" altLang="ja-JP" sz="2000" dirty="0" err="1"/>
              <a:t>hkinami</a:t>
            </a:r>
            <a:endParaRPr lang="en-US" altLang="ja-JP" sz="2000" dirty="0"/>
          </a:p>
          <a:p>
            <a:pPr lvl="1"/>
            <a:r>
              <a:rPr lang="en-US" altLang="ja-JP" sz="2000" dirty="0"/>
              <a:t>Web</a:t>
            </a:r>
            <a:r>
              <a:rPr lang="ja-JP" altLang="en-US" sz="2000" dirty="0"/>
              <a:t>サービス開発エンジニア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/>
              <a:t>Google Android </a:t>
            </a:r>
            <a:r>
              <a:rPr lang="ja-JP" altLang="en-US" sz="2000" dirty="0"/>
              <a:t>アプリケーション開発入門」</a:t>
            </a:r>
            <a:r>
              <a:rPr lang="en-US" altLang="ja-JP" sz="2000" dirty="0"/>
              <a:t>(2009</a:t>
            </a:r>
            <a:r>
              <a:rPr lang="ja-JP" altLang="en-US" sz="2000" dirty="0"/>
              <a:t>年日経</a:t>
            </a:r>
            <a:r>
              <a:rPr lang="en-US" altLang="ja-JP" sz="2000" dirty="0"/>
              <a:t>BP) </a:t>
            </a:r>
            <a:r>
              <a:rPr lang="ja-JP" altLang="en-US" sz="2000" dirty="0"/>
              <a:t>執筆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 err="1"/>
              <a:t>iOS</a:t>
            </a:r>
            <a:r>
              <a:rPr lang="en-US" altLang="ja-JP" sz="2000" dirty="0"/>
              <a:t> </a:t>
            </a:r>
            <a:r>
              <a:rPr lang="ja-JP" altLang="en-US" sz="2000" dirty="0"/>
              <a:t>プログラミング第２版」</a:t>
            </a:r>
            <a:r>
              <a:rPr lang="en-US" altLang="ja-JP" sz="2000" dirty="0"/>
              <a:t>(2011</a:t>
            </a:r>
            <a:r>
              <a:rPr lang="ja-JP" altLang="en-US" sz="2000" dirty="0"/>
              <a:t>年ピアソン桐原</a:t>
            </a:r>
            <a:r>
              <a:rPr lang="en-US" altLang="ja-JP" sz="2000" dirty="0"/>
              <a:t>) </a:t>
            </a:r>
            <a:r>
              <a:rPr lang="ja-JP" altLang="en-US" sz="2000" dirty="0"/>
              <a:t>翻訳</a:t>
            </a:r>
            <a:endParaRPr lang="en-US" altLang="ja-JP" sz="2000" dirty="0"/>
          </a:p>
          <a:p>
            <a:pPr lvl="1"/>
            <a:r>
              <a:rPr lang="en-US" altLang="ja-JP" sz="2000" dirty="0"/>
              <a:t>NFC Lab</a:t>
            </a:r>
            <a:r>
              <a:rPr lang="ja-JP" altLang="en-US" sz="2000" dirty="0"/>
              <a:t>運営</a:t>
            </a:r>
            <a:r>
              <a:rPr lang="ja-JP" altLang="en-US" sz="2000" dirty="0" smtClean="0"/>
              <a:t>委員</a:t>
            </a:r>
            <a:endParaRPr lang="en-US" altLang="ja-JP" sz="4000" dirty="0" smtClean="0"/>
          </a:p>
          <a:p>
            <a:pPr lvl="1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39" y="1828157"/>
            <a:ext cx="3045648" cy="2855295"/>
          </a:xfrm>
          <a:prstGeom prst="rect">
            <a:avLst/>
          </a:prstGeom>
        </p:spPr>
      </p:pic>
      <p:pic>
        <p:nvPicPr>
          <p:cNvPr id="5" name="図 4" descr="et31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44" y="2010973"/>
            <a:ext cx="2286000" cy="2413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39400" y="4754567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0069" y="4458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注文端末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1" y="1308575"/>
            <a:ext cx="8088218" cy="456175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</a:t>
            </a:r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87333" y="4317497"/>
            <a:ext cx="295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http://</a:t>
            </a:r>
            <a:r>
              <a:rPr kumimoji="1" lang="en-US" altLang="ja-JP" dirty="0" err="1"/>
              <a:t>bitly.com</a:t>
            </a:r>
            <a:r>
              <a:rPr kumimoji="1" lang="en-US" altLang="ja-JP" dirty="0"/>
              <a:t>/S9Z36H</a:t>
            </a:r>
            <a:endParaRPr kumimoji="1" lang="ja-JP" altLang="en-US" dirty="0"/>
          </a:p>
        </p:txBody>
      </p:sp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295407"/>
            <a:ext cx="3715926" cy="37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6 22.2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9" y="1448739"/>
            <a:ext cx="3665792" cy="5108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182071" y="1675319"/>
            <a:ext cx="3066980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249051" y="1825037"/>
            <a:ext cx="141785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287433" y="2523065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66906" y="16403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167480" y="2672783"/>
            <a:ext cx="1499426" cy="18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489997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カードのサイズ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283685" y="6175020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5" y="1421459"/>
            <a:ext cx="5250099" cy="35921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760149" y="3192872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 2012-10-26 22.2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22" y="2624666"/>
            <a:ext cx="2554324" cy="355623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直線矢印コネクタ 12"/>
          <p:cNvCxnSpPr/>
          <p:nvPr/>
        </p:nvCxnSpPr>
        <p:spPr>
          <a:xfrm>
            <a:off x="5475994" y="3356843"/>
            <a:ext cx="953028" cy="135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pic>
        <p:nvPicPr>
          <p:cNvPr id="3" name="図 2" descr="スクリーンショット 2012-10-26 22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7" y="1600200"/>
            <a:ext cx="4130059" cy="379024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図 4" descr="スクリーンショット 2012-10-26 22.2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33" y="1600200"/>
            <a:ext cx="4106821" cy="3790244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3" idx="3"/>
            <a:endCxn id="5" idx="1"/>
          </p:cNvCxnSpPr>
          <p:nvPr/>
        </p:nvCxnSpPr>
        <p:spPr>
          <a:xfrm>
            <a:off x="4297706" y="3495322"/>
            <a:ext cx="5846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44" y="1882422"/>
            <a:ext cx="4703629" cy="4506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698638" y="1320519"/>
            <a:ext cx="53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Project…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01044" y="3772370"/>
            <a:ext cx="4587993" cy="3480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98815" y="3160889"/>
            <a:ext cx="328343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Android Application Project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405481" y="3424296"/>
            <a:ext cx="1693334" cy="46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3289815" y="5992518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8" y="1600200"/>
            <a:ext cx="5314499" cy="49379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110082" y="2370666"/>
            <a:ext cx="4085936" cy="4797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19704" y="3700593"/>
            <a:ext cx="238095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“</a:t>
            </a:r>
            <a:r>
              <a:rPr kumimoji="1" lang="en-US" altLang="ja-JP" b="1" dirty="0" err="1" smtClean="0">
                <a:solidFill>
                  <a:srgbClr val="FF0000"/>
                </a:solidFill>
              </a:rPr>
              <a:t>HelloWorld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”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と入力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4656667" y="2850444"/>
            <a:ext cx="1063037" cy="111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81518" y="379118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96444" y="4068324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チェック外す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90852" y="614223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68" y="1600200"/>
            <a:ext cx="5106041" cy="47601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4158074" y="5992517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6" y="1600200"/>
            <a:ext cx="5239453" cy="48918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5641666" y="6114015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84066" y="3547674"/>
            <a:ext cx="1139193" cy="2152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20444" y="4449704"/>
            <a:ext cx="414026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HelloAndroid</a:t>
            </a:r>
            <a:r>
              <a:rPr kumimoji="1" lang="ja-JP" altLang="en-US" dirty="0" smtClean="0"/>
              <a:t>」とかに変えると良い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7" idx="1"/>
            <a:endCxn id="6" idx="3"/>
          </p:cNvCxnSpPr>
          <p:nvPr/>
        </p:nvCxnSpPr>
        <p:spPr>
          <a:xfrm flipH="1" flipV="1">
            <a:off x="3123259" y="3655319"/>
            <a:ext cx="997185" cy="979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4" name="図 3" descr="スクリーンショット 2012-10-26 21.41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4207"/>
            <a:ext cx="7629407" cy="44863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(2012/11)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4.1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5" name="図 4" descr="スクリーンショット 2012-10-26 22.3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31" y="2135480"/>
            <a:ext cx="2726806" cy="44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pic>
        <p:nvPicPr>
          <p:cNvPr id="4" name="図 3" descr="スクリーンショット 2012-10-26 21.5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" y="1220141"/>
            <a:ext cx="298450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643518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643518" y="4931363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49689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40880" y="6015096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58444" y="2275792"/>
            <a:ext cx="15992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99407"/>
            <a:ext cx="2455331" cy="14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358444" y="4795167"/>
            <a:ext cx="1599260" cy="28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104443" y="5759215"/>
            <a:ext cx="1853261" cy="40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1706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/>
              <a:t>R.menu.</a:t>
            </a:r>
            <a:r>
              <a:rPr kumimoji="1" lang="en-US" altLang="ja-JP" sz="1600" b="1" i="1" dirty="0" err="1">
                <a:solidFill>
                  <a:srgbClr val="2F5897"/>
                </a:solidFill>
              </a:rPr>
              <a:t>activity_main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991591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5757332" y="3519451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36317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android:layout_centerHorizontal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android:layout_centerVertical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".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MainActivity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/&gt;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99630" y="2925704"/>
            <a:ext cx="4270963" cy="18908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>
            <a:off x="5070593" y="3871149"/>
            <a:ext cx="15070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188179"/>
            <a:ext cx="2067748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534371" y="4314238"/>
            <a:ext cx="1104428" cy="31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638799" y="44402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pic>
        <p:nvPicPr>
          <p:cNvPr id="4" name="図 3" descr="スクリーンショット 2012-10-26 23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3" y="1364074"/>
            <a:ext cx="2501318" cy="49196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087973" y="2419604"/>
            <a:ext cx="5909063" cy="21236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menu_settings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title_activity_main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MainActivity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209808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461926"/>
            <a:ext cx="1471354" cy="1204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57200" y="4783288"/>
            <a:ext cx="1904059" cy="36256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2361259" y="4016963"/>
            <a:ext cx="726714" cy="947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316171"/>
            <a:ext cx="8018790" cy="54784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"15"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".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title_activity_main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&lt;/application&gt;</a:t>
            </a:r>
          </a:p>
          <a:p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4162399"/>
            <a:ext cx="6419615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79306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58652" y="4289777"/>
            <a:ext cx="213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56829" y="4327409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13" idx="3"/>
            <a:endCxn id="5" idx="1"/>
          </p:cNvCxnSpPr>
          <p:nvPr/>
        </p:nvCxnSpPr>
        <p:spPr>
          <a:xfrm>
            <a:off x="3875852" y="4467201"/>
            <a:ext cx="1282800" cy="7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308603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Jerry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Key Lime Pie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pic>
        <p:nvPicPr>
          <p:cNvPr id="4" name="図 3" descr="スクリーンショット 2012-10-27 20.4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56" y="2627724"/>
            <a:ext cx="2921000" cy="30607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2012-10-27 21.5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2" y="1952366"/>
            <a:ext cx="6769100" cy="28829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71127" y="2855624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296341" y="3066813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54593" y="2448664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201335" y="2633330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072474" y="2990333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3913481" y="3174999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1.1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6" y="1862666"/>
            <a:ext cx="2465759" cy="4082815"/>
          </a:xfrm>
          <a:prstGeom prst="rect">
            <a:avLst/>
          </a:prstGeom>
        </p:spPr>
      </p:pic>
      <p:pic>
        <p:nvPicPr>
          <p:cNvPr id="5" name="図 4" descr="スクリーンショット 2012-10-27 21.1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2665"/>
            <a:ext cx="2477777" cy="4082815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1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392296"/>
            <a:ext cx="4611778" cy="49859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86963" y="1881481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093185" y="4506148"/>
            <a:ext cx="213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237111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465705" y="4704642"/>
            <a:ext cx="221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2012-10-27 21.4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5" y="1329818"/>
            <a:ext cx="4886450" cy="55221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2239432" y="1771966"/>
            <a:ext cx="76482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906889" y="2051549"/>
            <a:ext cx="1627481" cy="1495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355629" y="2763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pic>
        <p:nvPicPr>
          <p:cNvPr id="11" name="図 10" descr="スクリーンショット 2012-10-27 22.1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06" y="4412074"/>
            <a:ext cx="5152856" cy="195627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624659" y="5781169"/>
            <a:ext cx="3634082" cy="5871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80160" y="5616222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endCxn id="14" idx="3"/>
          </p:cNvCxnSpPr>
          <p:nvPr/>
        </p:nvCxnSpPr>
        <p:spPr>
          <a:xfrm flipH="1">
            <a:off x="5258741" y="5888595"/>
            <a:ext cx="521419" cy="186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2.0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8" y="1600200"/>
            <a:ext cx="2691797" cy="4449704"/>
          </a:xfrm>
          <a:prstGeom prst="rect">
            <a:avLst/>
          </a:prstGeom>
        </p:spPr>
      </p:pic>
      <p:pic>
        <p:nvPicPr>
          <p:cNvPr id="5" name="図 4" descr="スクリーンショット 2012-10-27 22.0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600201"/>
            <a:ext cx="2699451" cy="444970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pic>
        <p:nvPicPr>
          <p:cNvPr id="4" name="図 3" descr="スクリーンショット 2012-10-27 22.1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366307"/>
            <a:ext cx="4704897" cy="52597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endParaRPr lang="en-US" altLang="ja-JP" sz="2800" dirty="0" smtClean="0"/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2-10-27 22.3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1" y="1433660"/>
            <a:ext cx="3068194" cy="5049085"/>
          </a:xfrm>
          <a:prstGeom prst="rect">
            <a:avLst/>
          </a:prstGeom>
        </p:spPr>
      </p:pic>
      <p:pic>
        <p:nvPicPr>
          <p:cNvPr id="6" name="図 5" descr="スクリーンショット 2012-10-27 22.3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433660"/>
            <a:ext cx="3048151" cy="50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</a:t>
            </a:r>
            <a:r>
              <a:rPr lang="en-US" altLang="ja-JP" sz="2000" dirty="0" smtClean="0"/>
              <a:t>/</a:t>
            </a:r>
            <a:r>
              <a:rPr lang="en-US" altLang="ja-JP" sz="2000" dirty="0" err="1" smtClean="0"/>
              <a:t>www.fuku</a:t>
            </a:r>
            <a:r>
              <a:rPr lang="en-US" altLang="ja-JP" sz="2000" dirty="0" err="1" smtClean="0"/>
              <a:t>-</a:t>
            </a:r>
            <a:r>
              <a:rPr lang="en-US" altLang="ja-JP" sz="2000" dirty="0" err="1" smtClean="0"/>
              <a:t>e.com</a:t>
            </a:r>
            <a:r>
              <a:rPr lang="en-US" altLang="ja-JP" sz="2000" dirty="0" smtClean="0"/>
              <a:t>/”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r>
              <a:rPr lang="en-US" altLang="ja-JP" sz="2000" dirty="0" smtClean="0"/>
              <a:t>“geo:36.0556,136.3565?z=16”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電話アプリに電話を掛けて</a:t>
            </a:r>
            <a:r>
              <a:rPr kumimoji="1" lang="ja-JP" altLang="en-US" sz="2000" dirty="0" smtClean="0"/>
              <a:t>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“tel:12345678901”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作るアプリ</a:t>
            </a:r>
            <a:endParaRPr kumimoji="1" lang="ja-JP" altLang="en-US" dirty="0"/>
          </a:p>
        </p:txBody>
      </p:sp>
      <p:pic>
        <p:nvPicPr>
          <p:cNvPr id="3" name="図 2" descr="スクリーンショット 2012-10-28 22.4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9" y="1392296"/>
            <a:ext cx="3132196" cy="51671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305778" y="2415261"/>
            <a:ext cx="18004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ブラウザを開く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05778" y="4035217"/>
            <a:ext cx="218066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Google Map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71630" y="5311142"/>
            <a:ext cx="20313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電話アプリを開く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endCxn id="6" idx="1"/>
          </p:cNvCxnSpPr>
          <p:nvPr/>
        </p:nvCxnSpPr>
        <p:spPr>
          <a:xfrm flipV="1">
            <a:off x="2859852" y="2599927"/>
            <a:ext cx="2445926" cy="777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endCxn id="7" idx="1"/>
          </p:cNvCxnSpPr>
          <p:nvPr/>
        </p:nvCxnSpPr>
        <p:spPr>
          <a:xfrm flipV="1">
            <a:off x="2794000" y="4219883"/>
            <a:ext cx="2511778" cy="22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1"/>
          </p:cNvCxnSpPr>
          <p:nvPr/>
        </p:nvCxnSpPr>
        <p:spPr>
          <a:xfrm>
            <a:off x="2859852" y="5108222"/>
            <a:ext cx="2511778" cy="387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8 14.1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5" y="1411111"/>
            <a:ext cx="4531973" cy="4797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37481" y="1928519"/>
            <a:ext cx="2815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015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5" name="図 4" descr="スクリーンショット 2012-10-28 14.2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96" y="1298221"/>
            <a:ext cx="5751331" cy="5251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ブラウザを起動する例</a:t>
            </a:r>
            <a:endParaRPr kumimoji="1" lang="ja-JP" altLang="en-US" dirty="0"/>
          </a:p>
        </p:txBody>
      </p:sp>
      <p:pic>
        <p:nvPicPr>
          <p:cNvPr id="4" name="図 3" descr="スクリーンショット 2012-10-28 22.4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81720"/>
            <a:ext cx="8255000" cy="2273300"/>
          </a:xfrm>
          <a:prstGeom prst="rect">
            <a:avLst/>
          </a:prstGeom>
        </p:spPr>
      </p:pic>
      <p:pic>
        <p:nvPicPr>
          <p:cNvPr id="5" name="図 4" descr="スクリーンショット 2012-10-28 22.4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9" y="5574830"/>
            <a:ext cx="5473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>
            <a:stCxn id="5" idx="0"/>
          </p:cNvCxnSpPr>
          <p:nvPr/>
        </p:nvCxnSpPr>
        <p:spPr>
          <a:xfrm flipV="1">
            <a:off x="5192889" y="3866444"/>
            <a:ext cx="206963" cy="1708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206514" y="3556001"/>
            <a:ext cx="7480285" cy="53856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4760148"/>
            <a:ext cx="494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Map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Tel</a:t>
            </a:r>
            <a:r>
              <a:rPr kumimoji="1" lang="ja-JP" altLang="en-US" dirty="0" smtClean="0"/>
              <a:t>も同様に実装してみよう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</a:t>
            </a:r>
            <a:r>
              <a:rPr kumimoji="1" lang="en-US" altLang="ja-JP" dirty="0" err="1" smtClean="0"/>
              <a:t>tel</a:t>
            </a:r>
            <a:r>
              <a:rPr kumimoji="1" lang="ja-JP" altLang="en-US" dirty="0" smtClean="0"/>
              <a:t>の場合は「</a:t>
            </a:r>
            <a:r>
              <a:rPr kumimoji="1" lang="en-US" altLang="ja-JP" dirty="0" err="1" smtClean="0"/>
              <a:t>Intent.ACTION_DIAL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0175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8 22.59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" y="1429925"/>
            <a:ext cx="4118155" cy="4873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パーミッションの設定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10" idx="3"/>
          </p:cNvCxnSpPr>
          <p:nvPr/>
        </p:nvCxnSpPr>
        <p:spPr>
          <a:xfrm flipH="1" flipV="1">
            <a:off x="1947333" y="6184430"/>
            <a:ext cx="1759186" cy="39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06514" y="6035564"/>
            <a:ext cx="740819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2699927"/>
            <a:ext cx="1841486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2-10-28 23.0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6" y="1429925"/>
            <a:ext cx="4181593" cy="27756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3706519" y="6391112"/>
            <a:ext cx="493375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r>
              <a:rPr kumimoji="1" lang="ja-JP" altLang="en-US" dirty="0" smtClean="0"/>
              <a:t>の「</a:t>
            </a:r>
            <a:r>
              <a:rPr kumimoji="1" lang="en-US" altLang="ja-JP" dirty="0" smtClean="0"/>
              <a:t>Permissions</a:t>
            </a:r>
            <a:r>
              <a:rPr kumimoji="1" lang="ja-JP" altLang="en-US" dirty="0" smtClean="0"/>
              <a:t>」タブ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466173" y="1822927"/>
            <a:ext cx="635457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14" idx="1"/>
          </p:cNvCxnSpPr>
          <p:nvPr/>
        </p:nvCxnSpPr>
        <p:spPr>
          <a:xfrm flipH="1">
            <a:off x="2201333" y="1971793"/>
            <a:ext cx="1264840" cy="72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2878667" y="2699927"/>
            <a:ext cx="2549407" cy="1505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851407" y="3104444"/>
            <a:ext cx="1025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63264" y="4265038"/>
            <a:ext cx="4027102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andoid.permission.INTERNET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554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1636</TotalTime>
  <Words>3073</Words>
  <Application>Microsoft Macintosh PowerPoint</Application>
  <PresentationFormat>画面に合わせる (4:3)</PresentationFormat>
  <Paragraphs>614</Paragraphs>
  <Slides>100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100</vt:i4>
      </vt:variant>
    </vt:vector>
  </HeadingPairs>
  <TitlesOfParts>
    <vt:vector size="101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NFCの３つのモード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130万アクティベート/day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初めてのHelloWorld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作るアプリ</vt:lpstr>
      <vt:lpstr>レイアウトの作成</vt:lpstr>
      <vt:lpstr>activity_main.xml</vt:lpstr>
      <vt:lpstr>ブラウザを起動する例</vt:lpstr>
      <vt:lpstr>パーミッションの設定</vt:lpstr>
      <vt:lpstr>実行結果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238</cp:revision>
  <dcterms:created xsi:type="dcterms:W3CDTF">2012-10-22T01:26:11Z</dcterms:created>
  <dcterms:modified xsi:type="dcterms:W3CDTF">2012-10-28T14:11:35Z</dcterms:modified>
</cp:coreProperties>
</file>